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E82D90-B0FF-4FD3-AE9E-B9F6F3718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370" y="0"/>
            <a:ext cx="50252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3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13</cp:revision>
  <dcterms:created xsi:type="dcterms:W3CDTF">2020-04-17T10:32:08Z</dcterms:created>
  <dcterms:modified xsi:type="dcterms:W3CDTF">2020-04-24T07:42:33Z</dcterms:modified>
</cp:coreProperties>
</file>